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23622000" cx="167068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7440">
          <p15:clr>
            <a:srgbClr val="747775"/>
          </p15:clr>
        </p15:guide>
        <p15:guide id="2" pos="526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440" orient="horz"/>
        <p:guide pos="526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2216729" y="685800"/>
            <a:ext cx="242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69517" y="3419530"/>
            <a:ext cx="15567900" cy="9426900"/>
          </a:xfrm>
          <a:prstGeom prst="rect">
            <a:avLst/>
          </a:prstGeom>
          <a:noFill/>
          <a:ln>
            <a:noFill/>
          </a:ln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300"/>
              <a:buNone/>
              <a:defRPr sz="14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69502" y="13015981"/>
            <a:ext cx="15567900" cy="3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569502" y="5079981"/>
            <a:ext cx="15567900" cy="9017700"/>
          </a:xfrm>
          <a:prstGeom prst="rect">
            <a:avLst/>
          </a:prstGeom>
          <a:noFill/>
          <a:ln>
            <a:noFill/>
          </a:ln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0"/>
              <a:buNone/>
              <a:defRPr sz="33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569502" y="14476885"/>
            <a:ext cx="15567900" cy="59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569502" y="9877978"/>
            <a:ext cx="15567900" cy="386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569502" y="5292848"/>
            <a:ext cx="15567900" cy="15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569502" y="5292848"/>
            <a:ext cx="7308300" cy="15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69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 sz="3800"/>
            </a:lvl1pPr>
            <a:lvl2pPr indent="-438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8829198" y="5292848"/>
            <a:ext cx="7308300" cy="15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69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 sz="3800"/>
            </a:lvl1pPr>
            <a:lvl2pPr indent="-438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7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569502" y="2551644"/>
            <a:ext cx="5130300" cy="3470700"/>
          </a:xfrm>
          <a:prstGeom prst="rect">
            <a:avLst/>
          </a:prstGeom>
          <a:noFill/>
          <a:ln>
            <a:noFill/>
          </a:ln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569502" y="6381867"/>
            <a:ext cx="5130300" cy="146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438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1pPr>
            <a:lvl2pPr indent="-4381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2pPr>
            <a:lvl3pPr indent="-4381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3pPr>
            <a:lvl4pPr indent="-4381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4pPr>
            <a:lvl5pPr indent="-4381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5pPr>
            <a:lvl6pPr indent="-4381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6pPr>
            <a:lvl7pPr indent="-4381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●"/>
              <a:defRPr sz="3300"/>
            </a:lvl7pPr>
            <a:lvl8pPr indent="-4381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○"/>
              <a:defRPr sz="3300"/>
            </a:lvl8pPr>
            <a:lvl9pPr indent="-4381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300"/>
              <a:buChar char="■"/>
              <a:defRPr sz="3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895728" y="2067356"/>
            <a:ext cx="11634600" cy="18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200"/>
              <a:buNone/>
              <a:defRPr sz="132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8353425" y="-574"/>
            <a:ext cx="8353500" cy="2362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51325" lIns="251325" spcFirstLastPara="1" rIns="251325" wrap="square" tIns="2513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485091" y="5663470"/>
            <a:ext cx="7390800" cy="6807600"/>
          </a:xfrm>
          <a:prstGeom prst="rect">
            <a:avLst/>
          </a:prstGeom>
          <a:noFill/>
          <a:ln>
            <a:noFill/>
          </a:ln>
        </p:spPr>
        <p:txBody>
          <a:bodyPr anchorCtr="0" anchor="b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485091" y="12873381"/>
            <a:ext cx="7390800" cy="56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9024878" y="3325381"/>
            <a:ext cx="7010400" cy="1697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-5397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900"/>
              <a:buChar char="●"/>
              <a:defRPr/>
            </a:lvl1pPr>
            <a:lvl2pPr indent="-4699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2pPr>
            <a:lvl3pPr indent="-4699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3pPr>
            <a:lvl4pPr indent="-4699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4pPr>
            <a:lvl5pPr indent="-4699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5pPr>
            <a:lvl6pPr indent="-4699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6pPr>
            <a:lvl7pPr indent="-4699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●"/>
              <a:defRPr/>
            </a:lvl7pPr>
            <a:lvl8pPr indent="-4699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○"/>
              <a:defRPr/>
            </a:lvl8pPr>
            <a:lvl9pPr indent="-4699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569502" y="19429307"/>
            <a:ext cx="10960200" cy="27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69502" y="2043819"/>
            <a:ext cx="15567900" cy="26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0"/>
              <a:buFont typeface="Arial"/>
              <a:buNone/>
              <a:defRPr b="0" i="0" sz="7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69502" y="5292848"/>
            <a:ext cx="15567900" cy="156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51325" lIns="251325" spcFirstLastPara="1" rIns="251325" wrap="square" tIns="251325">
            <a:normAutofit/>
          </a:bodyPr>
          <a:lstStyle>
            <a:lvl1pPr indent="-5397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Arial"/>
              <a:buChar char="●"/>
              <a:defRPr b="0" i="0" sz="4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69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○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699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■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699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●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699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○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699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■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699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●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699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○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699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Char char="■"/>
              <a:defRPr b="0" i="0" sz="3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5479886" y="21416255"/>
            <a:ext cx="1002600" cy="18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1325" lIns="251325" spcFirstLastPara="1" rIns="251325" wrap="square" tIns="2513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631075" y="6990750"/>
            <a:ext cx="114447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rPr b="0" i="0" lang="fr" sz="4900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FLYER A5</a:t>
            </a:r>
            <a:endParaRPr b="0" i="0" sz="490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rPr b="0" i="0" lang="fr" sz="4900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PowerPoint</a:t>
            </a:r>
            <a:endParaRPr b="0" i="0" sz="490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" y="-36516"/>
            <a:ext cx="16706849" cy="2369503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/>
          <p:nvPr>
            <p:ph idx="2" type="pic"/>
          </p:nvPr>
        </p:nvSpPr>
        <p:spPr>
          <a:xfrm>
            <a:off x="1358725" y="1001525"/>
            <a:ext cx="6016200" cy="17928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61" name="Google Shape;61;p14"/>
          <p:cNvGrpSpPr/>
          <p:nvPr/>
        </p:nvGrpSpPr>
        <p:grpSpPr>
          <a:xfrm>
            <a:off x="2058675" y="10996588"/>
            <a:ext cx="12589500" cy="10192604"/>
            <a:chOff x="2058675" y="10996588"/>
            <a:chExt cx="12589500" cy="10192604"/>
          </a:xfrm>
        </p:grpSpPr>
        <p:sp>
          <p:nvSpPr>
            <p:cNvPr id="62" name="Google Shape;62;p14"/>
            <p:cNvSpPr txBox="1"/>
            <p:nvPr/>
          </p:nvSpPr>
          <p:spPr>
            <a:xfrm>
              <a:off x="2058675" y="19403649"/>
              <a:ext cx="12589500" cy="17855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fr" sz="32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{Votre organisme} accueille celles</a:t>
              </a:r>
              <a:endParaRPr b="1" i="0" sz="32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0"/>
                <a:buFont typeface="Arial"/>
                <a:buNone/>
              </a:pPr>
              <a:r>
                <a:rPr b="1" i="0" lang="fr" sz="32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et ceux qui veulent mettre leur énergie au service des autres.</a:t>
              </a:r>
              <a:endParaRPr b="1" i="0" sz="32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b="1" i="0" lang="fr" sz="32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Retrouvez nos offres de missions indemnisées sur  </a:t>
              </a:r>
              <a:endParaRPr b="1" i="0" sz="32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4"/>
            <p:cNvSpPr txBox="1"/>
            <p:nvPr/>
          </p:nvSpPr>
          <p:spPr>
            <a:xfrm rot="-404155">
              <a:off x="3700778" y="12408167"/>
              <a:ext cx="6235643" cy="1616125"/>
            </a:xfrm>
            <a:prstGeom prst="rect">
              <a:avLst/>
            </a:prstGeom>
            <a:solidFill>
              <a:srgbClr val="47BFE0"/>
            </a:solidFill>
            <a:ln cap="rnd" cmpd="sng" w="2286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00"/>
                <a:buFont typeface="Arial"/>
                <a:buNone/>
              </a:pPr>
              <a:r>
                <a:rPr b="1" i="0" lang="fr" sz="9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L'Attribut</a:t>
              </a:r>
              <a:endParaRPr b="1" i="0" sz="9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14"/>
            <p:cNvSpPr txBox="1"/>
            <p:nvPr/>
          </p:nvSpPr>
          <p:spPr>
            <a:xfrm rot="-404083">
              <a:off x="3548965" y="11211062"/>
              <a:ext cx="3752795" cy="1616125"/>
            </a:xfrm>
            <a:prstGeom prst="rect">
              <a:avLst/>
            </a:prstGeom>
            <a:solidFill>
              <a:srgbClr val="47BFE0"/>
            </a:solidFill>
            <a:ln cap="rnd" cmpd="sng" w="2286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00"/>
                <a:buFont typeface="Arial"/>
                <a:buNone/>
              </a:pPr>
              <a:r>
                <a:rPr b="1" i="0" lang="fr" sz="9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Votre</a:t>
              </a:r>
              <a:endParaRPr b="1" i="0" sz="9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900"/>
                <a:buFont typeface="Arial"/>
                <a:buNone/>
              </a:pPr>
              <a:r>
                <a:t/>
              </a:r>
              <a:endParaRPr b="1" i="0" sz="9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